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5" autoAdjust="0"/>
    <p:restoredTop sz="94660"/>
  </p:normalViewPr>
  <p:slideViewPr>
    <p:cSldViewPr snapToGrid="0">
      <p:cViewPr>
        <p:scale>
          <a:sx n="180" d="100"/>
          <a:sy n="180" d="100"/>
        </p:scale>
        <p:origin x="-72" y="108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4B5F0E7-9A2C-4847-9984-CB5E07E09118}" type="datetimeFigureOut">
              <a:rPr lang="nl-NL" smtClean="0"/>
              <a:t>29-5-2024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CEC1F1-DAC3-4FD9-B505-3B7E543D6AD4}" type="slidenum">
              <a:rPr lang="nl-NL" smtClean="0"/>
              <a:t>‹nr.›</a:t>
            </a:fld>
            <a:endParaRPr lang="nl-NL"/>
          </a:p>
        </p:txBody>
      </p:sp>
    </p:spTree>
    <p:extLst>
      <p:ext uri="{BB962C8B-B14F-4D97-AF65-F5344CB8AC3E}">
        <p14:creationId xmlns:p14="http://schemas.microsoft.com/office/powerpoint/2010/main" val="102667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4B5F0E7-9A2C-4847-9984-CB5E07E09118}" type="datetimeFigureOut">
              <a:rPr lang="nl-NL" smtClean="0"/>
              <a:t>29-5-2024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CEC1F1-DAC3-4FD9-B505-3B7E543D6AD4}" type="slidenum">
              <a:rPr lang="nl-NL" smtClean="0"/>
              <a:t>‹nr.›</a:t>
            </a:fld>
            <a:endParaRPr lang="nl-NL"/>
          </a:p>
        </p:txBody>
      </p:sp>
    </p:spTree>
    <p:extLst>
      <p:ext uri="{BB962C8B-B14F-4D97-AF65-F5344CB8AC3E}">
        <p14:creationId xmlns:p14="http://schemas.microsoft.com/office/powerpoint/2010/main" val="378863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4B5F0E7-9A2C-4847-9984-CB5E07E09118}" type="datetimeFigureOut">
              <a:rPr lang="nl-NL" smtClean="0"/>
              <a:t>29-5-2024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CEC1F1-DAC3-4FD9-B505-3B7E543D6AD4}" type="slidenum">
              <a:rPr lang="nl-NL" smtClean="0"/>
              <a:t>‹nr.›</a:t>
            </a:fld>
            <a:endParaRPr lang="nl-NL"/>
          </a:p>
        </p:txBody>
      </p:sp>
    </p:spTree>
    <p:extLst>
      <p:ext uri="{BB962C8B-B14F-4D97-AF65-F5344CB8AC3E}">
        <p14:creationId xmlns:p14="http://schemas.microsoft.com/office/powerpoint/2010/main" val="426859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4B5F0E7-9A2C-4847-9984-CB5E07E09118}" type="datetimeFigureOut">
              <a:rPr lang="nl-NL" smtClean="0"/>
              <a:t>29-5-2024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CEC1F1-DAC3-4FD9-B505-3B7E543D6AD4}" type="slidenum">
              <a:rPr lang="nl-NL" smtClean="0"/>
              <a:t>‹nr.›</a:t>
            </a:fld>
            <a:endParaRPr lang="nl-NL"/>
          </a:p>
        </p:txBody>
      </p:sp>
    </p:spTree>
    <p:extLst>
      <p:ext uri="{BB962C8B-B14F-4D97-AF65-F5344CB8AC3E}">
        <p14:creationId xmlns:p14="http://schemas.microsoft.com/office/powerpoint/2010/main" val="159941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4B5F0E7-9A2C-4847-9984-CB5E07E09118}" type="datetimeFigureOut">
              <a:rPr lang="nl-NL" smtClean="0"/>
              <a:t>29-5-2024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ECEC1F1-DAC3-4FD9-B505-3B7E543D6AD4}" type="slidenum">
              <a:rPr lang="nl-NL" smtClean="0"/>
              <a:t>‹nr.›</a:t>
            </a:fld>
            <a:endParaRPr lang="nl-NL"/>
          </a:p>
        </p:txBody>
      </p:sp>
    </p:spTree>
    <p:extLst>
      <p:ext uri="{BB962C8B-B14F-4D97-AF65-F5344CB8AC3E}">
        <p14:creationId xmlns:p14="http://schemas.microsoft.com/office/powerpoint/2010/main" val="344681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4B5F0E7-9A2C-4847-9984-CB5E07E09118}" type="datetimeFigureOut">
              <a:rPr lang="nl-NL" smtClean="0"/>
              <a:t>29-5-2024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ECEC1F1-DAC3-4FD9-B505-3B7E543D6AD4}" type="slidenum">
              <a:rPr lang="nl-NL" smtClean="0"/>
              <a:t>‹nr.›</a:t>
            </a:fld>
            <a:endParaRPr lang="nl-NL"/>
          </a:p>
        </p:txBody>
      </p:sp>
    </p:spTree>
    <p:extLst>
      <p:ext uri="{BB962C8B-B14F-4D97-AF65-F5344CB8AC3E}">
        <p14:creationId xmlns:p14="http://schemas.microsoft.com/office/powerpoint/2010/main" val="239260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l-NL"/>
              <a:t>Klik om stijl te bewerken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472381" y="3618442"/>
            <a:ext cx="2901255" cy="532218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3471863" y="3618442"/>
            <a:ext cx="2915543" cy="532218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4B5F0E7-9A2C-4847-9984-CB5E07E09118}" type="datetimeFigureOut">
              <a:rPr lang="nl-NL" smtClean="0"/>
              <a:t>29-5-2024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ECEC1F1-DAC3-4FD9-B505-3B7E543D6AD4}" type="slidenum">
              <a:rPr lang="nl-NL" smtClean="0"/>
              <a:t>‹nr.›</a:t>
            </a:fld>
            <a:endParaRPr lang="nl-NL"/>
          </a:p>
        </p:txBody>
      </p:sp>
    </p:spTree>
    <p:extLst>
      <p:ext uri="{BB962C8B-B14F-4D97-AF65-F5344CB8AC3E}">
        <p14:creationId xmlns:p14="http://schemas.microsoft.com/office/powerpoint/2010/main" val="209673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4B5F0E7-9A2C-4847-9984-CB5E07E09118}" type="datetimeFigureOut">
              <a:rPr lang="nl-NL" smtClean="0"/>
              <a:t>29-5-2024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ECEC1F1-DAC3-4FD9-B505-3B7E543D6AD4}" type="slidenum">
              <a:rPr lang="nl-NL" smtClean="0"/>
              <a:t>‹nr.›</a:t>
            </a:fld>
            <a:endParaRPr lang="nl-NL"/>
          </a:p>
        </p:txBody>
      </p:sp>
    </p:spTree>
    <p:extLst>
      <p:ext uri="{BB962C8B-B14F-4D97-AF65-F5344CB8AC3E}">
        <p14:creationId xmlns:p14="http://schemas.microsoft.com/office/powerpoint/2010/main" val="354836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5F0E7-9A2C-4847-9984-CB5E07E09118}" type="datetimeFigureOut">
              <a:rPr lang="nl-NL" smtClean="0"/>
              <a:t>29-5-2024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ECEC1F1-DAC3-4FD9-B505-3B7E543D6AD4}" type="slidenum">
              <a:rPr lang="nl-NL" smtClean="0"/>
              <a:t>‹nr.›</a:t>
            </a:fld>
            <a:endParaRPr lang="nl-NL"/>
          </a:p>
        </p:txBody>
      </p:sp>
    </p:spTree>
    <p:extLst>
      <p:ext uri="{BB962C8B-B14F-4D97-AF65-F5344CB8AC3E}">
        <p14:creationId xmlns:p14="http://schemas.microsoft.com/office/powerpoint/2010/main" val="3940063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4B5F0E7-9A2C-4847-9984-CB5E07E09118}" type="datetimeFigureOut">
              <a:rPr lang="nl-NL" smtClean="0"/>
              <a:t>29-5-2024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ECEC1F1-DAC3-4FD9-B505-3B7E543D6AD4}" type="slidenum">
              <a:rPr lang="nl-NL" smtClean="0"/>
              <a:t>‹nr.›</a:t>
            </a:fld>
            <a:endParaRPr lang="nl-NL"/>
          </a:p>
        </p:txBody>
      </p:sp>
    </p:spTree>
    <p:extLst>
      <p:ext uri="{BB962C8B-B14F-4D97-AF65-F5344CB8AC3E}">
        <p14:creationId xmlns:p14="http://schemas.microsoft.com/office/powerpoint/2010/main" val="262394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4B5F0E7-9A2C-4847-9984-CB5E07E09118}" type="datetimeFigureOut">
              <a:rPr lang="nl-NL" smtClean="0"/>
              <a:t>29-5-2024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ECEC1F1-DAC3-4FD9-B505-3B7E543D6AD4}" type="slidenum">
              <a:rPr lang="nl-NL" smtClean="0"/>
              <a:t>‹nr.›</a:t>
            </a:fld>
            <a:endParaRPr lang="nl-NL"/>
          </a:p>
        </p:txBody>
      </p:sp>
    </p:spTree>
    <p:extLst>
      <p:ext uri="{BB962C8B-B14F-4D97-AF65-F5344CB8AC3E}">
        <p14:creationId xmlns:p14="http://schemas.microsoft.com/office/powerpoint/2010/main" val="317041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4B5F0E7-9A2C-4847-9984-CB5E07E09118}" type="datetimeFigureOut">
              <a:rPr lang="nl-NL" smtClean="0"/>
              <a:t>29-5-2024</a:t>
            </a:fld>
            <a:endParaRPr lang="nl-NL"/>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ECEC1F1-DAC3-4FD9-B505-3B7E543D6AD4}" type="slidenum">
              <a:rPr lang="nl-NL" smtClean="0"/>
              <a:t>‹nr.›</a:t>
            </a:fld>
            <a:endParaRPr lang="nl-NL"/>
          </a:p>
        </p:txBody>
      </p:sp>
    </p:spTree>
    <p:extLst>
      <p:ext uri="{BB962C8B-B14F-4D97-AF65-F5344CB8AC3E}">
        <p14:creationId xmlns:p14="http://schemas.microsoft.com/office/powerpoint/2010/main" val="922833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nhauser@hotmail.nl" TargetMode="External"/><Relationship Id="rId2" Type="http://schemas.openxmlformats.org/officeDocument/2006/relationships/hyperlink" Target="https://www.youtube.com/watch?app=desktop&amp;v=KTtYd3uyNT8"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 xmlns:a16="http://schemas.microsoft.com/office/drawing/2014/main" id="{36A668F6-D19D-4550-8F00-2F77506A5FF9}"/>
              </a:ext>
            </a:extLst>
          </p:cNvPr>
          <p:cNvSpPr>
            <a:spLocks noGrp="1"/>
          </p:cNvSpPr>
          <p:nvPr>
            <p:ph type="subTitle" idx="1"/>
          </p:nvPr>
        </p:nvSpPr>
        <p:spPr>
          <a:xfrm>
            <a:off x="286124" y="5211503"/>
            <a:ext cx="6197600" cy="5118100"/>
          </a:xfrm>
        </p:spPr>
        <p:txBody>
          <a:bodyPr>
            <a:normAutofit/>
          </a:bodyPr>
          <a:lstStyle/>
          <a:p>
            <a:pPr algn="l"/>
            <a:r>
              <a:rPr lang="nl-NL" sz="1200" dirty="0"/>
              <a:t>The Little </a:t>
            </a:r>
            <a:r>
              <a:rPr lang="nl-NL" sz="1200" dirty="0" err="1"/>
              <a:t>Goodwood</a:t>
            </a:r>
            <a:r>
              <a:rPr lang="nl-NL" sz="1200" dirty="0"/>
              <a:t> picknick</a:t>
            </a:r>
          </a:p>
          <a:p>
            <a:pPr algn="l"/>
            <a:r>
              <a:rPr lang="nl-NL" sz="1200" dirty="0"/>
              <a:t>Ook dit jaar organiseren Magda, Willem, Wilma, Teun en Thijs weer de traditionele MGTTO Regio West Picknick maar… dit keer net ff anders, namelijk met een thema. The Little </a:t>
            </a:r>
            <a:r>
              <a:rPr lang="nl-NL" sz="1200" dirty="0" err="1"/>
              <a:t>Goodwood</a:t>
            </a:r>
            <a:r>
              <a:rPr lang="nl-NL" sz="1200" dirty="0"/>
              <a:t> picknick.</a:t>
            </a:r>
          </a:p>
          <a:p>
            <a:pPr algn="l"/>
            <a:r>
              <a:rPr lang="nl-NL" sz="1200" dirty="0"/>
              <a:t>Voor wie het </a:t>
            </a:r>
            <a:r>
              <a:rPr lang="nl-NL" sz="1200" dirty="0" err="1"/>
              <a:t>Goodwood</a:t>
            </a:r>
            <a:r>
              <a:rPr lang="nl-NL" sz="1200" dirty="0"/>
              <a:t> evenement niet kent even een uiteenzetting. Elk jaar in september wordt in het zuiden van de UK een race evenement georganiseerd in de achtertuin van de Duke of Richmond genaamd </a:t>
            </a:r>
            <a:r>
              <a:rPr lang="nl-NL" sz="1200" dirty="0" err="1"/>
              <a:t>Goodwood</a:t>
            </a:r>
            <a:r>
              <a:rPr lang="nl-NL" sz="1200" dirty="0"/>
              <a:t> revival. Dit autosport evenement staat in het teken van de jaren 50/60. Alles op het circuit en in de omgeving is in de stijl van de jaren 40/50/60, dus ook de auto’s, de reclameborden, de kraampjes, het eten, de bubbels, de muziek, en de kleding van alle deelnemers en toeschouwers. Voor alvast wat voorpret een aantal bijgaande foto’s en de link naar de paar filmpjes die de sfeer mooi weergeven.</a:t>
            </a:r>
          </a:p>
          <a:p>
            <a:pPr algn="l"/>
            <a:r>
              <a:rPr lang="nl-NL" sz="1200" dirty="0"/>
              <a:t> </a:t>
            </a:r>
            <a:r>
              <a:rPr lang="nl-NL" sz="1200" dirty="0">
                <a:hlinkClick r:id="rId2"/>
              </a:rPr>
              <a:t>https://www.youtube.com/watch?app=desktop&amp;v=KTtYd3uyNT8</a:t>
            </a:r>
            <a:r>
              <a:rPr lang="nl-NL" sz="1200" dirty="0"/>
              <a:t>.</a:t>
            </a:r>
          </a:p>
          <a:p>
            <a:pPr algn="l"/>
            <a:r>
              <a:rPr lang="nl-NL" sz="1200" dirty="0"/>
              <a:t>Het leek ons leuk om deze sfeer ook op de jaarlijkse picknick te ervaren. Wij vragen u niet om een garderobe aan te schaffen, maar eens in de kast of op zolder te kijken of u een paar krulspelden kan vinden, of een mooi bloemetjes schort, een theedoek in je haar, bretels met een broek met veel te korte pijpen, kortom aan uw creativiteit om het tijdsbeeld van </a:t>
            </a:r>
            <a:r>
              <a:rPr lang="nl-NL" sz="1200" dirty="0" smtClean="0"/>
              <a:t>70 jaar </a:t>
            </a:r>
            <a:r>
              <a:rPr lang="nl-NL" sz="1200" dirty="0"/>
              <a:t>terug op te roepen. We zijn benieuwd met welke outfit wij u mogen verwelkomen, en vergeet niet uw ruim gevulde picknickmand mee te nemen. </a:t>
            </a:r>
            <a:r>
              <a:rPr lang="nl-NL" sz="1200" dirty="0" smtClean="0"/>
              <a:t>U kunt zich nu alvast </a:t>
            </a:r>
            <a:r>
              <a:rPr lang="nl-NL" sz="1200" dirty="0"/>
              <a:t>aanmelden via het wel bekende </a:t>
            </a:r>
            <a:r>
              <a:rPr lang="nl-NL" sz="1200" dirty="0" smtClean="0"/>
              <a:t>e-mail </a:t>
            </a:r>
            <a:r>
              <a:rPr lang="nl-NL" sz="1200" dirty="0" smtClean="0"/>
              <a:t>adres </a:t>
            </a:r>
            <a:r>
              <a:rPr lang="nl-NL" sz="1200" dirty="0" smtClean="0">
                <a:hlinkClick r:id="rId3"/>
              </a:rPr>
              <a:t>janhauser@hotmail.nl</a:t>
            </a:r>
            <a:r>
              <a:rPr lang="nl-NL" sz="1200" dirty="0" smtClean="0"/>
              <a:t> zodat </a:t>
            </a:r>
            <a:r>
              <a:rPr lang="nl-NL" sz="1200" dirty="0"/>
              <a:t>we rekening kunnen houden met uw komst.</a:t>
            </a:r>
          </a:p>
          <a:p>
            <a:pPr algn="l"/>
            <a:r>
              <a:rPr lang="nl-NL" sz="1200" dirty="0"/>
              <a:t>Ruim voor de datum  ontvangt u van </a:t>
            </a:r>
            <a:r>
              <a:rPr lang="nl-NL" sz="1200" dirty="0" smtClean="0"/>
              <a:t>ons de uitnodiging met </a:t>
            </a:r>
            <a:r>
              <a:rPr lang="nl-NL" sz="1200" dirty="0"/>
              <a:t>de startlocatie en starttijd van de rit voorafgaand aan deze </a:t>
            </a:r>
            <a:r>
              <a:rPr lang="nl-NL" sz="1200" dirty="0" err="1"/>
              <a:t>little</a:t>
            </a:r>
            <a:r>
              <a:rPr lang="nl-NL" sz="1200" dirty="0"/>
              <a:t> </a:t>
            </a:r>
            <a:r>
              <a:rPr lang="nl-NL" sz="1200" dirty="0" err="1"/>
              <a:t>Goodwood</a:t>
            </a:r>
            <a:r>
              <a:rPr lang="nl-NL" sz="1200" dirty="0"/>
              <a:t> Picknick. </a:t>
            </a:r>
          </a:p>
        </p:txBody>
      </p:sp>
      <p:pic>
        <p:nvPicPr>
          <p:cNvPr id="5" name="Afbeelding 4">
            <a:extLst>
              <a:ext uri="{FF2B5EF4-FFF2-40B4-BE49-F238E27FC236}">
                <a16:creationId xmlns="" xmlns:a16="http://schemas.microsoft.com/office/drawing/2014/main" id="{2DC183A3-8C8A-422C-84AA-376CBF8D7164}"/>
              </a:ext>
            </a:extLst>
          </p:cNvPr>
          <p:cNvPicPr>
            <a:picLocks noChangeAspect="1"/>
          </p:cNvPicPr>
          <p:nvPr/>
        </p:nvPicPr>
        <p:blipFill>
          <a:blip r:embed="rId4"/>
          <a:stretch>
            <a:fillRect/>
          </a:stretch>
        </p:blipFill>
        <p:spPr>
          <a:xfrm>
            <a:off x="367553" y="1323843"/>
            <a:ext cx="5916706" cy="3739743"/>
          </a:xfrm>
          <a:prstGeom prst="rect">
            <a:avLst/>
          </a:prstGeom>
        </p:spPr>
      </p:pic>
    </p:spTree>
    <p:extLst>
      <p:ext uri="{BB962C8B-B14F-4D97-AF65-F5344CB8AC3E}">
        <p14:creationId xmlns:p14="http://schemas.microsoft.com/office/powerpoint/2010/main" val="303890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D8DCA4B-363A-4B28-BA52-FB0E8E192611}"/>
              </a:ext>
            </a:extLst>
          </p:cNvPr>
          <p:cNvSpPr>
            <a:spLocks noGrp="1"/>
          </p:cNvSpPr>
          <p:nvPr>
            <p:ph type="title"/>
          </p:nvPr>
        </p:nvSpPr>
        <p:spPr/>
        <p:txBody>
          <a:bodyPr>
            <a:normAutofit/>
          </a:bodyPr>
          <a:lstStyle/>
          <a:p>
            <a:r>
              <a:rPr lang="nl-NL" sz="3200" b="1" dirty="0"/>
              <a:t>Sfeer impressie </a:t>
            </a:r>
            <a:r>
              <a:rPr lang="nl-NL" sz="3200" b="1" dirty="0" err="1"/>
              <a:t>Goodwood</a:t>
            </a:r>
            <a:r>
              <a:rPr lang="nl-NL" sz="3200" b="1" dirty="0"/>
              <a:t> revival</a:t>
            </a:r>
          </a:p>
        </p:txBody>
      </p:sp>
      <p:pic>
        <p:nvPicPr>
          <p:cNvPr id="5" name="Tijdelijke aanduiding voor inhoud 4">
            <a:extLst>
              <a:ext uri="{FF2B5EF4-FFF2-40B4-BE49-F238E27FC236}">
                <a16:creationId xmlns="" xmlns:a16="http://schemas.microsoft.com/office/drawing/2014/main" id="{44BA4FE3-1F1A-40C6-A743-25182E5202CB}"/>
              </a:ext>
            </a:extLst>
          </p:cNvPr>
          <p:cNvPicPr>
            <a:picLocks noGrp="1" noChangeAspect="1"/>
          </p:cNvPicPr>
          <p:nvPr>
            <p:ph idx="1"/>
          </p:nvPr>
        </p:nvPicPr>
        <p:blipFill>
          <a:blip r:embed="rId2"/>
          <a:stretch>
            <a:fillRect/>
          </a:stretch>
        </p:blipFill>
        <p:spPr>
          <a:xfrm>
            <a:off x="721140" y="1655202"/>
            <a:ext cx="5531742" cy="7301901"/>
          </a:xfrm>
        </p:spPr>
      </p:pic>
    </p:spTree>
    <p:extLst>
      <p:ext uri="{BB962C8B-B14F-4D97-AF65-F5344CB8AC3E}">
        <p14:creationId xmlns:p14="http://schemas.microsoft.com/office/powerpoint/2010/main" val="1546535952"/>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TotalTime>
  <Words>318</Words>
  <Application>Microsoft Office PowerPoint</Application>
  <PresentationFormat>A4 (210 x 297 mm)</PresentationFormat>
  <Paragraphs>7</Paragraphs>
  <Slides>2</Slides>
  <Notes>0</Notes>
  <HiddenSlides>0</HiddenSlides>
  <MMClips>0</MMClips>
  <ScaleCrop>false</ScaleCrop>
  <HeadingPairs>
    <vt:vector size="4" baseType="variant">
      <vt:variant>
        <vt:lpstr>Thema</vt:lpstr>
      </vt:variant>
      <vt:variant>
        <vt:i4>1</vt:i4>
      </vt:variant>
      <vt:variant>
        <vt:lpstr>Diatitels</vt:lpstr>
      </vt:variant>
      <vt:variant>
        <vt:i4>2</vt:i4>
      </vt:variant>
    </vt:vector>
  </HeadingPairs>
  <TitlesOfParts>
    <vt:vector size="3" baseType="lpstr">
      <vt:lpstr>Kantoorthema</vt:lpstr>
      <vt:lpstr>PowerPoint-presentatie</vt:lpstr>
      <vt:lpstr>Sfeer impressie Goodwood revival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Teun van der Heiden</dc:creator>
  <cp:lastModifiedBy>janhauser</cp:lastModifiedBy>
  <cp:revision>8</cp:revision>
  <dcterms:created xsi:type="dcterms:W3CDTF">2024-05-03T20:12:17Z</dcterms:created>
  <dcterms:modified xsi:type="dcterms:W3CDTF">2024-05-29T12:00:12Z</dcterms:modified>
</cp:coreProperties>
</file>